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6" r:id="rId4"/>
    <p:sldId id="267" r:id="rId5"/>
    <p:sldId id="269" r:id="rId6"/>
    <p:sldId id="268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B19F8B5-B49D-43E0-8FEC-5D65CD3060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3924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28A0EA3-EBE6-41A2-B617-C788ED65FC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2222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E87EC8-9A55-4EBD-9269-E73DAD2D7CB4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E05FDD4-2744-4AAC-B48E-7A86E57EF287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E1EC8C9-84DA-4422-8E48-3AC56F999494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E2491F1-D815-4326-B7D1-A49B645FA755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0B7803B-F0D3-4EE1-9804-CA7E6626750A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8AA324E0-2E0C-4E48-B000-E97BB0C7A98E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95121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2056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主，祢榮面是我所羨，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 Thy blessed face is my desire,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開啓我眼使我看見；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Open my eyes that I may see,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願祢榮光照我眼前，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Come shed Thy light upon my eyes,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消除我的一切黑暗。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Bidding all gloom and darkness flee.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H280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祢榮面是我所羨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THY BLESSED FACE IS MY DESIRE 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恩主，我今尋求祢面，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Earnestly now I seek Thee, Lord,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願祢不再向我隱瞞；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Hide not from me Thy blessed face;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開啓我眼，使我看見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Open my eyes that I may see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祢的榮面！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Thy blessed face.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主，祢慈聲是我所羨，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Thy tender voice is my desire,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開啓我耳使我聽見；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Open my ears that I may hear;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願祢聲音繞我耳邊，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Come speak, O Lord, into my ears,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消除惡者一切謊言。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 evil lies will disappear.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恩主，我今尋求祢面，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Earnestly now I seek Thee, Lord,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願祢不再向我隱瞞；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Hide not from me Thy blessed face;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開啓我耳，使我聽見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Open my ears that I may hear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祢的聖言！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Thy words of grace.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主，祢自己是我所羨，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Thyself, O Lord, is my desire,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開啓我心使我愛戀；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Open my heart that I may love;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願祢豐滿溢我心間，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Let me be wholly lost in Thee,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使我失去在祢裡面。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Pour down Thy fullness from above.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H280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恩主，我今尋求祢面，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Earnestly now I seek Thee, Lord,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願祢不再向我隱瞞；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Hide not from me Thy blessed face;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開啓我心，使我愛戀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Open my heart to love Thee, Lord,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祢的顯現！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Through all my days.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2464</TotalTime>
  <Words>416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H280  主，祢榮面是我所羨  THY BLESSED FACE IS MY DESIRE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123</cp:revision>
  <dcterms:created xsi:type="dcterms:W3CDTF">2001-04-19T19:07:54Z</dcterms:created>
  <dcterms:modified xsi:type="dcterms:W3CDTF">2017-08-05T13:55:12Z</dcterms:modified>
</cp:coreProperties>
</file>